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405" r:id="rId3"/>
    <p:sldId id="409" r:id="rId4"/>
    <p:sldId id="439" r:id="rId5"/>
    <p:sldId id="440" r:id="rId6"/>
    <p:sldId id="442" r:id="rId7"/>
    <p:sldId id="446" r:id="rId8"/>
    <p:sldId id="443" r:id="rId9"/>
    <p:sldId id="444" r:id="rId10"/>
    <p:sldId id="445" r:id="rId11"/>
    <p:sldId id="447" r:id="rId12"/>
    <p:sldId id="448" r:id="rId13"/>
    <p:sldId id="450" r:id="rId14"/>
    <p:sldId id="436" r:id="rId15"/>
    <p:sldId id="451" r:id="rId16"/>
    <p:sldId id="438" r:id="rId17"/>
    <p:sldId id="418" r:id="rId18"/>
  </p:sldIdLst>
  <p:sldSz cx="9906000" cy="6858000" type="A4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tx2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3126" autoAdjust="0"/>
  </p:normalViewPr>
  <p:slideViewPr>
    <p:cSldViewPr>
      <p:cViewPr varScale="1">
        <p:scale>
          <a:sx n="98" d="100"/>
          <a:sy n="98" d="100"/>
        </p:scale>
        <p:origin x="-114" y="-34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4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4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DD563B8C-C3B6-4F7C-AC25-60687593FA2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51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60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75" tIns="45638" rIns="91275" bIns="4563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C185F21A-DBB8-4E65-9E4E-3435B804B7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06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86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2014 total</a:t>
            </a:r>
            <a:r>
              <a:rPr lang="en-GB" baseline="0" smtClean="0"/>
              <a:t> stats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51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32A1E-B8CF-44E8-B80A-3AB668425358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035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 descr="title_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921875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31825" y="2420938"/>
            <a:ext cx="84201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573463"/>
            <a:ext cx="69342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31825" y="44450"/>
            <a:ext cx="5762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5132" name="Picture 12" descr="PAS logo green TI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488" y="333375"/>
            <a:ext cx="1944687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:\LGA\Planning Advisory Service\Team\Website\Web images\logos\LGA logo.png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09184" y="167258"/>
            <a:ext cx="2708563" cy="159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95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274638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4200" y="274638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15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59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659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4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52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293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05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75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15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621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42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42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584200" y="6453188"/>
            <a:ext cx="889317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ichard.Crawley@local.gov.u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9975" y="2468563"/>
            <a:ext cx="8420100" cy="112553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solidFill>
                  <a:srgbClr val="000000"/>
                </a:solidFill>
              </a:rPr>
              <a:t>Managing planning departments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workshop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5213" y="4365104"/>
            <a:ext cx="7991475" cy="1008584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Richard Crawley, </a:t>
            </a:r>
            <a:r>
              <a:rPr lang="en-US" dirty="0" err="1">
                <a:solidFill>
                  <a:srgbClr val="000000"/>
                </a:solidFill>
              </a:rPr>
              <a:t>Programme</a:t>
            </a:r>
            <a:r>
              <a:rPr lang="en-US" dirty="0">
                <a:solidFill>
                  <a:srgbClr val="000000"/>
                </a:solidFill>
              </a:rPr>
              <a:t> Manager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36650" y="6021388"/>
            <a:ext cx="40323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400" dirty="0" smtClean="0">
                <a:solidFill>
                  <a:srgbClr val="000000"/>
                </a:solidFill>
                <a:latin typeface="Arial"/>
              </a:rPr>
              <a:t>PAS Conference </a:t>
            </a:r>
            <a:r>
              <a:rPr lang="en-GB" sz="2400" dirty="0">
                <a:solidFill>
                  <a:srgbClr val="000000"/>
                </a:solidFill>
                <a:latin typeface="Arial"/>
              </a:rPr>
              <a:t>2015</a:t>
            </a:r>
            <a:endParaRPr lang="en-GB" sz="2400" dirty="0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321425" y="6021388"/>
            <a:ext cx="3167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sz="2400" dirty="0">
                <a:solidFill>
                  <a:schemeClr val="tx1"/>
                </a:solidFill>
              </a:rPr>
              <a:t>www.pas.gov.uk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: How to do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Abstract thinking is great, but execution is the thing</a:t>
            </a:r>
          </a:p>
          <a:p>
            <a:r>
              <a:rPr lang="en-GB" dirty="0" smtClean="0"/>
              <a:t>The world has not stopped, and your ideas need to mesh into a busy service</a:t>
            </a:r>
          </a:p>
          <a:p>
            <a:endParaRPr lang="en-GB" dirty="0"/>
          </a:p>
          <a:p>
            <a:r>
              <a:rPr lang="en-GB" dirty="0" smtClean="0"/>
              <a:t>Three bits of advice – how to execute projects in a busy service</a:t>
            </a:r>
          </a:p>
          <a:p>
            <a:r>
              <a:rPr lang="en-GB" dirty="0" smtClean="0"/>
              <a:t>You have 4 minutes (write legibly)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1085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– How to do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Service is not going so well</a:t>
            </a:r>
          </a:p>
          <a:p>
            <a:pPr lvl="1"/>
            <a:r>
              <a:rPr lang="en-GB" dirty="0" smtClean="0"/>
              <a:t>Validation backlog (many cases &gt; 30 days)</a:t>
            </a:r>
          </a:p>
          <a:p>
            <a:pPr lvl="1"/>
            <a:r>
              <a:rPr lang="en-GB" dirty="0" smtClean="0"/>
              <a:t>Pre-applications on back-burner</a:t>
            </a:r>
          </a:p>
          <a:p>
            <a:pPr lvl="1"/>
            <a:r>
              <a:rPr lang="en-GB" dirty="0" smtClean="0"/>
              <a:t>Corporate complaints (and councillor complaints) going up, </a:t>
            </a:r>
            <a:r>
              <a:rPr lang="en-GB" dirty="0" err="1" smtClean="0"/>
              <a:t>esp</a:t>
            </a:r>
            <a:endParaRPr lang="en-GB" dirty="0" smtClean="0"/>
          </a:p>
          <a:p>
            <a:pPr lvl="2"/>
            <a:r>
              <a:rPr lang="en-GB" dirty="0" smtClean="0"/>
              <a:t>Validation</a:t>
            </a:r>
          </a:p>
          <a:p>
            <a:pPr lvl="2"/>
            <a:r>
              <a:rPr lang="en-GB" dirty="0" smtClean="0"/>
              <a:t>Heritage</a:t>
            </a:r>
          </a:p>
          <a:p>
            <a:pPr lvl="2"/>
            <a:r>
              <a:rPr lang="en-GB" dirty="0" smtClean="0"/>
              <a:t>Pre-application</a:t>
            </a:r>
          </a:p>
          <a:p>
            <a:r>
              <a:rPr lang="en-GB" dirty="0" smtClean="0"/>
              <a:t>ICT system change overdue. Should have been in 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6162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– how to do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Staff are not happy</a:t>
            </a:r>
          </a:p>
          <a:p>
            <a:r>
              <a:rPr lang="en-GB" dirty="0" smtClean="0"/>
              <a:t>In the region, sharing has been talked about but only ever talked about</a:t>
            </a:r>
          </a:p>
          <a:p>
            <a:endParaRPr lang="en-GB" dirty="0"/>
          </a:p>
          <a:p>
            <a:r>
              <a:rPr lang="en-GB" dirty="0" smtClean="0"/>
              <a:t>In what sequence do you do things ?</a:t>
            </a:r>
          </a:p>
          <a:p>
            <a:r>
              <a:rPr lang="en-GB" dirty="0" smtClean="0"/>
              <a:t>What do you say to the various stakeholders ?</a:t>
            </a:r>
          </a:p>
          <a:p>
            <a:endParaRPr lang="en-GB" dirty="0"/>
          </a:p>
          <a:p>
            <a:r>
              <a:rPr lang="en-GB" dirty="0" smtClean="0"/>
              <a:t>Four things, in order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23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– how to do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Share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smtClean="0"/>
              <a:t>Anyone disagree ?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033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My thoughts – Task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200" y="1268760"/>
            <a:ext cx="8915400" cy="4857403"/>
          </a:xfrm>
        </p:spPr>
        <p:txBody>
          <a:bodyPr/>
          <a:lstStyle/>
          <a:p>
            <a:r>
              <a:rPr lang="en-GB" dirty="0" smtClean="0"/>
              <a:t>Transfer cost to applicants &amp; agents</a:t>
            </a:r>
          </a:p>
          <a:p>
            <a:pPr lvl="1"/>
            <a:r>
              <a:rPr lang="en-GB" dirty="0" smtClean="0"/>
              <a:t>Pre-app (think about value)</a:t>
            </a:r>
          </a:p>
          <a:p>
            <a:pPr lvl="1"/>
            <a:r>
              <a:rPr lang="en-GB" dirty="0" smtClean="0"/>
              <a:t>Receipt (“those applications which are in accordance with the </a:t>
            </a:r>
            <a:r>
              <a:rPr lang="en-GB" dirty="0" err="1" smtClean="0"/>
              <a:t>nppf</a:t>
            </a:r>
            <a:r>
              <a:rPr lang="en-GB" dirty="0" smtClean="0"/>
              <a:t>”) or even onsite (</a:t>
            </a:r>
            <a:r>
              <a:rPr lang="en-GB" dirty="0" err="1" smtClean="0"/>
              <a:t>eg</a:t>
            </a:r>
            <a:r>
              <a:rPr lang="en-GB" dirty="0" smtClean="0"/>
              <a:t> trees)</a:t>
            </a:r>
          </a:p>
          <a:p>
            <a:r>
              <a:rPr lang="en-GB" dirty="0" smtClean="0"/>
              <a:t>Reduce cost of service by establishing trust and confidence in staff to do only what is needed</a:t>
            </a:r>
          </a:p>
          <a:p>
            <a:r>
              <a:rPr lang="en-GB" dirty="0" smtClean="0"/>
              <a:t>Plan-making as a region</a:t>
            </a:r>
          </a:p>
          <a:p>
            <a:pPr lvl="1"/>
            <a:r>
              <a:rPr lang="en-GB" dirty="0" smtClean="0"/>
              <a:t>Start with evidence base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1548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My thoughts – Task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One service – one response. But let people know the endpoint. </a:t>
            </a:r>
            <a:endParaRPr lang="en-GB" dirty="0" smtClean="0"/>
          </a:p>
          <a:p>
            <a:r>
              <a:rPr lang="en-GB" dirty="0" smtClean="0"/>
              <a:t>Extra (new) resources are not the answer. Get people to give more. </a:t>
            </a:r>
            <a:endParaRPr lang="en-GB" dirty="0"/>
          </a:p>
          <a:p>
            <a:r>
              <a:rPr lang="en-GB" dirty="0" smtClean="0"/>
              <a:t>Focus on </a:t>
            </a:r>
            <a:r>
              <a:rPr lang="en-GB" dirty="0" err="1" smtClean="0"/>
              <a:t>comms</a:t>
            </a:r>
            <a:r>
              <a:rPr lang="en-GB" dirty="0" smtClean="0"/>
              <a:t>. Do people in a queue know they’re in a queue ? Is it a fair queue ?</a:t>
            </a:r>
          </a:p>
          <a:p>
            <a:r>
              <a:rPr lang="en-GB" dirty="0" smtClean="0"/>
              <a:t>Start today. Do only what is required. Ask only when needed. Risk-based approach. </a:t>
            </a:r>
          </a:p>
        </p:txBody>
      </p:sp>
    </p:spTree>
    <p:extLst>
      <p:ext uri="{BB962C8B-B14F-4D97-AF65-F5344CB8AC3E}">
        <p14:creationId xmlns:p14="http://schemas.microsoft.com/office/powerpoint/2010/main" val="40349808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6576" y="260648"/>
            <a:ext cx="10695247" cy="48045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 are 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200" y="1268760"/>
            <a:ext cx="8915400" cy="485740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www.pas.gov.uk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@</a:t>
            </a:r>
            <a:r>
              <a:rPr lang="en-GB" dirty="0" err="1" smtClean="0"/>
              <a:t>pas_team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Don’t forget the bulletin. It’s not another news service.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5194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82276" name="Picture 6" descr="pas_contact_background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906000" cy="684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2277" name="Text Box 5"/>
          <p:cNvSpPr txBox="1">
            <a:spLocks noChangeArrowheads="1"/>
          </p:cNvSpPr>
          <p:nvPr/>
        </p:nvSpPr>
        <p:spPr bwMode="auto">
          <a:xfrm>
            <a:off x="598274" y="1196758"/>
            <a:ext cx="8814979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4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dirty="0" smtClean="0">
                <a:hlinkClick r:id="rId4"/>
              </a:rPr>
              <a:t>Richard.Crawley@local.gov.uk</a:t>
            </a:r>
            <a:endParaRPr lang="en-GB" altLang="en-US" sz="40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dirty="0" smtClean="0"/>
              <a:t>@</a:t>
            </a:r>
            <a:r>
              <a:rPr lang="en-GB" altLang="en-US" sz="4000" dirty="0" err="1" smtClean="0"/>
              <a:t>RichardatPAS</a:t>
            </a:r>
            <a:endParaRPr lang="en-GB" altLang="en-US" sz="40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4000" dirty="0" smtClean="0">
              <a:solidFill>
                <a:srgbClr val="6699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dirty="0" smtClean="0">
                <a:solidFill>
                  <a:srgbClr val="669900"/>
                </a:solidFill>
              </a:rPr>
              <a:t>pas@local.gov.uk</a:t>
            </a:r>
            <a:endParaRPr lang="en-GB" altLang="en-US" sz="4000" dirty="0">
              <a:solidFill>
                <a:srgbClr val="6699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b="0" dirty="0"/>
              <a:t>web     </a:t>
            </a:r>
            <a:r>
              <a:rPr lang="en-GB" altLang="en-US" sz="4000" dirty="0">
                <a:solidFill>
                  <a:srgbClr val="669900"/>
                </a:solidFill>
              </a:rPr>
              <a:t>www.pas.gov.uk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 b="0" dirty="0"/>
              <a:t>phone  </a:t>
            </a:r>
            <a:r>
              <a:rPr lang="en-GB" altLang="en-US" sz="4000" dirty="0"/>
              <a:t>020 7664 3000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8814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90 min workshop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064568" y="1340768"/>
            <a:ext cx="671341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800" b="0" dirty="0" smtClean="0"/>
              <a:t>Introductions &amp; teams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b="0" dirty="0" smtClean="0"/>
              <a:t>What to do 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b="0" dirty="0" smtClean="0"/>
              <a:t>How to do it 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b="0" dirty="0" smtClean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21600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Learning by doing</a:t>
            </a:r>
            <a:endParaRPr lang="en-US" sz="2800" dirty="0"/>
          </a:p>
          <a:p>
            <a:r>
              <a:rPr lang="en-US" sz="2800" dirty="0" smtClean="0"/>
              <a:t>Small teams</a:t>
            </a:r>
            <a:endParaRPr lang="en-US" sz="2800" dirty="0"/>
          </a:p>
          <a:p>
            <a:r>
              <a:rPr lang="en-US" sz="2800" dirty="0" smtClean="0"/>
              <a:t>Scenario (but not role play !)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10 </a:t>
            </a:r>
            <a:r>
              <a:rPr lang="en-US" sz="2800" dirty="0" err="1" smtClean="0"/>
              <a:t>mins</a:t>
            </a:r>
            <a:r>
              <a:rPr lang="en-US" sz="2800" dirty="0" smtClean="0"/>
              <a:t>	Create teams, mill about</a:t>
            </a:r>
          </a:p>
          <a:p>
            <a:pPr marL="0" indent="0">
              <a:buNone/>
            </a:pPr>
            <a:r>
              <a:rPr lang="en-US" sz="2800" dirty="0" smtClean="0"/>
              <a:t>30 </a:t>
            </a:r>
            <a:r>
              <a:rPr lang="en-US" sz="2800" dirty="0" err="1" smtClean="0"/>
              <a:t>mins</a:t>
            </a:r>
            <a:r>
              <a:rPr lang="en-US" sz="2800" dirty="0" smtClean="0"/>
              <a:t>	What to do ?</a:t>
            </a:r>
          </a:p>
          <a:p>
            <a:pPr marL="0" indent="0">
              <a:buNone/>
            </a:pPr>
            <a:r>
              <a:rPr lang="en-US" sz="2800" dirty="0" smtClean="0"/>
              <a:t>30 </a:t>
            </a:r>
            <a:r>
              <a:rPr lang="en-US" sz="2800" dirty="0" err="1" smtClean="0"/>
              <a:t>mins</a:t>
            </a:r>
            <a:r>
              <a:rPr lang="en-US" sz="2800" dirty="0" smtClean="0"/>
              <a:t>	How to do it ?</a:t>
            </a:r>
          </a:p>
          <a:p>
            <a:pPr marL="0" indent="0">
              <a:buNone/>
            </a:pPr>
            <a:r>
              <a:rPr lang="en-US" sz="2800" dirty="0" smtClean="0"/>
              <a:t>20 </a:t>
            </a:r>
            <a:r>
              <a:rPr lang="en-US" sz="2800" dirty="0" err="1" smtClean="0"/>
              <a:t>mins</a:t>
            </a:r>
            <a:r>
              <a:rPr lang="en-US" sz="2800" dirty="0" smtClean="0"/>
              <a:t>	Review &amp; prize</a:t>
            </a:r>
            <a:endParaRPr lang="en-US" sz="28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917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136" y="1052736"/>
            <a:ext cx="3369171" cy="5124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 teams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Numerate ?</a:t>
            </a:r>
          </a:p>
          <a:p>
            <a:r>
              <a:rPr lang="en-GB" dirty="0" smtClean="0"/>
              <a:t>Experienced ?</a:t>
            </a:r>
          </a:p>
          <a:p>
            <a:r>
              <a:rPr lang="en-GB" dirty="0" smtClean="0"/>
              <a:t>Neither ?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Small teams (side note: </a:t>
            </a:r>
          </a:p>
          <a:p>
            <a:pPr marL="0" indent="0">
              <a:buNone/>
            </a:pPr>
            <a:r>
              <a:rPr lang="en-GB" dirty="0" smtClean="0"/>
              <a:t>smaller than you might think)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Team name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8996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1 : What to do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Before we start, without knowing anything about the scenario</a:t>
            </a:r>
            <a:endParaRPr lang="en-US" sz="2800" dirty="0"/>
          </a:p>
          <a:p>
            <a:r>
              <a:rPr lang="en-US" sz="2800" dirty="0" smtClean="0"/>
              <a:t>Three bits of advice onto a post it</a:t>
            </a:r>
            <a:endParaRPr lang="en-US" sz="2800" dirty="0"/>
          </a:p>
          <a:p>
            <a:r>
              <a:rPr lang="en-US" sz="2800" dirty="0" smtClean="0"/>
              <a:t>How to balance the books 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You have 4 minutes … (write legibly please, </a:t>
            </a:r>
            <a:r>
              <a:rPr lang="en-GB" dirty="0" err="1" smtClean="0"/>
              <a:t>inc</a:t>
            </a:r>
            <a:r>
              <a:rPr lang="en-GB" dirty="0" smtClean="0"/>
              <a:t> team name)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2903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1 : What to do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You have a hand-out</a:t>
            </a:r>
          </a:p>
          <a:p>
            <a:pPr lvl="1"/>
            <a:r>
              <a:rPr lang="en-US" sz="2400" dirty="0" smtClean="0"/>
              <a:t>Costs and incomes</a:t>
            </a:r>
          </a:p>
          <a:p>
            <a:pPr lvl="1"/>
            <a:r>
              <a:rPr lang="en-US" sz="2400" dirty="0" smtClean="0"/>
              <a:t>Service snapshot</a:t>
            </a:r>
          </a:p>
          <a:p>
            <a:pPr lvl="1"/>
            <a:r>
              <a:rPr lang="en-GB" sz="2400" dirty="0"/>
              <a:t>If you want to know anything else, ask</a:t>
            </a:r>
          </a:p>
          <a:p>
            <a:r>
              <a:rPr lang="en-US" dirty="0" smtClean="0"/>
              <a:t>Your task</a:t>
            </a:r>
          </a:p>
          <a:p>
            <a:pPr lvl="1"/>
            <a:r>
              <a:rPr lang="en-US" dirty="0" smtClean="0"/>
              <a:t>Four things to do, that will deliver budget target</a:t>
            </a:r>
          </a:p>
          <a:p>
            <a:pPr lvl="2"/>
            <a:r>
              <a:rPr lang="en-US" dirty="0" smtClean="0"/>
              <a:t>Each one should follow an outline</a:t>
            </a:r>
          </a:p>
          <a:p>
            <a:pPr lvl="2"/>
            <a:r>
              <a:rPr lang="en-US" dirty="0" smtClean="0"/>
              <a:t>What is it ? How much ? How simple ?</a:t>
            </a:r>
          </a:p>
          <a:p>
            <a:pPr lvl="2"/>
            <a:r>
              <a:rPr lang="en-US" dirty="0" smtClean="0"/>
              <a:t>Prepare to shout them out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4067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read this budget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8043943"/>
              </p:ext>
            </p:extLst>
          </p:nvPr>
        </p:nvGraphicFramePr>
        <p:xfrm>
          <a:off x="2936776" y="3501008"/>
          <a:ext cx="6095826" cy="975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0662"/>
                <a:gridCol w="848388"/>
                <a:gridCol w="848388"/>
                <a:gridCol w="848388"/>
              </a:tblGrid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</a:rPr>
                        <a:t>310 - Pre-application (paid)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</a:rPr>
                        <a:t>-51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4800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4528" y="1484784"/>
            <a:ext cx="52373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Costs are positive</a:t>
            </a:r>
          </a:p>
          <a:p>
            <a:r>
              <a:rPr lang="en-GB" dirty="0" smtClean="0"/>
              <a:t>Income is negative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2309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advice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Yes, the obvious stuff</a:t>
            </a:r>
          </a:p>
          <a:p>
            <a:pPr lvl="1"/>
            <a:r>
              <a:rPr lang="en-GB" dirty="0" smtClean="0"/>
              <a:t>Reduce costs</a:t>
            </a:r>
          </a:p>
          <a:p>
            <a:pPr lvl="1"/>
            <a:r>
              <a:rPr lang="en-GB" dirty="0" smtClean="0"/>
              <a:t>Increase income</a:t>
            </a:r>
          </a:p>
          <a:p>
            <a:r>
              <a:rPr lang="en-GB" dirty="0" smtClean="0"/>
              <a:t>But you are free to think big, creative thoughts</a:t>
            </a:r>
          </a:p>
          <a:p>
            <a:pPr lvl="1"/>
            <a:r>
              <a:rPr lang="en-GB" dirty="0" smtClean="0"/>
              <a:t>You are in a spot ! It’s a good time to go for it</a:t>
            </a:r>
          </a:p>
          <a:p>
            <a:r>
              <a:rPr lang="en-GB" dirty="0" smtClean="0"/>
              <a:t>Think: </a:t>
            </a:r>
          </a:p>
          <a:p>
            <a:pPr lvl="1"/>
            <a:r>
              <a:rPr lang="en-GB" dirty="0" smtClean="0"/>
              <a:t>inside, outside [the department, the council]</a:t>
            </a:r>
          </a:p>
          <a:p>
            <a:pPr lvl="1"/>
            <a:r>
              <a:rPr lang="en-GB" dirty="0" smtClean="0"/>
              <a:t>forwards, backwards [the processes]</a:t>
            </a:r>
          </a:p>
          <a:p>
            <a:pPr lvl="1"/>
            <a:r>
              <a:rPr lang="en-GB" dirty="0" smtClean="0"/>
              <a:t>Use the budget. Don’t sweat the small stuff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1196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1 : What to do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Share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Anyone gone any further ? Blue sky thinking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5611809"/>
      </p:ext>
    </p:extLst>
  </p:cSld>
  <p:clrMapOvr>
    <a:masterClrMapping/>
  </p:clrMapOvr>
</p:sld>
</file>

<file path=ppt/theme/theme1.xml><?xml version="1.0" encoding="utf-8"?>
<a:theme xmlns:a="http://schemas.openxmlformats.org/drawingml/2006/main" name="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4667</TotalTime>
  <Words>597</Words>
  <Application>Microsoft Office PowerPoint</Application>
  <PresentationFormat>A4 Paper (210x297 mm)</PresentationFormat>
  <Paragraphs>126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LG Group 2</vt:lpstr>
      <vt:lpstr>Managing planning departments workshop</vt:lpstr>
      <vt:lpstr>90 min workshop</vt:lpstr>
      <vt:lpstr>Introduction</vt:lpstr>
      <vt:lpstr>Form teams</vt:lpstr>
      <vt:lpstr>Task 1 : What to do ?</vt:lpstr>
      <vt:lpstr>Task 1 : What to do ?</vt:lpstr>
      <vt:lpstr>How to read this budget</vt:lpstr>
      <vt:lpstr>Some advice</vt:lpstr>
      <vt:lpstr>Task 1 : What to do ?</vt:lpstr>
      <vt:lpstr>Task 2 : How to do it</vt:lpstr>
      <vt:lpstr>Task 2 – How to do it</vt:lpstr>
      <vt:lpstr>Task 2 – how to do it</vt:lpstr>
      <vt:lpstr>Task 2 – how to do it</vt:lpstr>
      <vt:lpstr>My thoughts – Task 1</vt:lpstr>
      <vt:lpstr>My thoughts – Task 2</vt:lpstr>
      <vt:lpstr>We are at</vt:lpstr>
      <vt:lpstr>PowerPoint Presentation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main title here</dc:title>
  <dc:creator>marinah</dc:creator>
  <cp:lastModifiedBy>Scott Phillips</cp:lastModifiedBy>
  <cp:revision>184</cp:revision>
  <cp:lastPrinted>2015-09-29T09:55:23Z</cp:lastPrinted>
  <dcterms:created xsi:type="dcterms:W3CDTF">2010-06-21T13:45:43Z</dcterms:created>
  <dcterms:modified xsi:type="dcterms:W3CDTF">2015-09-29T09:55:50Z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C.identifier">
    <vt:lpwstr>IDEA</vt:lpwstr>
  </property>
  <property fmtid="{D5CDD505-2E9C-101B-9397-08002B2CF9AE}" pid="3" name="DC.date.issued">
    <vt:lpwstr>2010-06-22T00:00:00Z</vt:lpwstr>
  </property>
  <property fmtid="{D5CDD505-2E9C-101B-9397-08002B2CF9AE}" pid="4" name="Work area">
    <vt:lpwstr>29</vt:lpwstr>
  </property>
  <property fmtid="{D5CDD505-2E9C-101B-9397-08002B2CF9AE}" pid="5" name="Move to Archive">
    <vt:lpwstr>Current</vt:lpwstr>
  </property>
  <property fmtid="{D5CDD505-2E9C-101B-9397-08002B2CF9AE}" pid="6" name="DC.Description">
    <vt:lpwstr>LG Improvement and development powerpoint template</vt:lpwstr>
  </property>
  <property fmtid="{D5CDD505-2E9C-101B-9397-08002B2CF9AE}" pid="7" name="Status">
    <vt:lpwstr>Final</vt:lpwstr>
  </property>
  <property fmtid="{D5CDD505-2E9C-101B-9397-08002B2CF9AE}" pid="8" name="DC.Type">
    <vt:lpwstr>233</vt:lpwstr>
  </property>
  <property fmtid="{D5CDD505-2E9C-101B-9397-08002B2CF9AE}" pid="9" name="DC.Author">
    <vt:lpwstr>julia white</vt:lpwstr>
  </property>
  <property fmtid="{D5CDD505-2E9C-101B-9397-08002B2CF9AE}" pid="10" name="DC.creator">
    <vt:lpwstr>Communications and Marketing</vt:lpwstr>
  </property>
  <property fmtid="{D5CDD505-2E9C-101B-9397-08002B2CF9AE}" pid="11" name="e-GMS.subject.keyword">
    <vt:lpwstr>LG Improvement and development powerpoint template</vt:lpwstr>
  </property>
  <property fmtid="{D5CDD505-2E9C-101B-9397-08002B2CF9AE}" pid="12" name="Date">
    <vt:lpwstr>2010-06-22T00:00:00Z</vt:lpwstr>
  </property>
  <property fmtid="{D5CDD505-2E9C-101B-9397-08002B2CF9AE}" pid="13" name="DC.Language">
    <vt:lpwstr>eng</vt:lpwstr>
  </property>
</Properties>
</file>